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6" r:id="rId3"/>
    <p:sldId id="265" r:id="rId4"/>
    <p:sldId id="270" r:id="rId5"/>
    <p:sldId id="269" r:id="rId6"/>
    <p:sldId id="268" r:id="rId7"/>
    <p:sldId id="267" r:id="rId8"/>
    <p:sldId id="271" r:id="rId9"/>
    <p:sldId id="272" r:id="rId10"/>
    <p:sldId id="273" r:id="rId11"/>
    <p:sldId id="274" r:id="rId12"/>
    <p:sldId id="264" r:id="rId13"/>
    <p:sldId id="263" r:id="rId14"/>
    <p:sldId id="262" r:id="rId15"/>
    <p:sldId id="261" r:id="rId16"/>
    <p:sldId id="260" r:id="rId17"/>
    <p:sldId id="258" r:id="rId18"/>
    <p:sldId id="259" r:id="rId19"/>
    <p:sldId id="257" r:id="rId20"/>
    <p:sldId id="275" r:id="rId21"/>
    <p:sldId id="276" r:id="rId22"/>
    <p:sldId id="277" r:id="rId23"/>
  </p:sldIdLst>
  <p:sldSz cx="914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2"/>
  </p:normalViewPr>
  <p:slideViewPr>
    <p:cSldViewPr snapToGrid="0" snapToObjects="1">
      <p:cViewPr varScale="1">
        <p:scale>
          <a:sx n="62" d="100"/>
          <a:sy n="62" d="100"/>
        </p:scale>
        <p:origin x="30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5:59:09.1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24575,'30'0'0,"4"0"0,31 0 0,-5 0 0,24 0 0,9 0 0,-33 0 0,24 0 0,-47 0 0,15 0 0,20 0 0,-21 0 0,16 0 0,-11 0 0,-15 0 0,22 0 0,-17 0 0,12 0 0,-8 0 0,1 0 0,0 0 0,-11 0 0,2 0 0,-15 0 0,0 3 0,-7-2 0,-4 3 0,-1-4 0,-3 3 0,-1-2 0,-4 2 0,0-3 0,-3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6:50.1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11299 2191 24575,'-16'0'0,"-12"0"0,-12 0 0,-33 0 0,3 0 0,-1 0 0,-6 0-1196,17 0 0,-2 0 1196,-35 0 0,0 0 0,37 0 0,1 0 0,-32 0 0,-5 0 0,28 0 0,-1 0 0,-1 0-846,-7 0 0,-3 0 0,-1 0 846,-11 0 0,-3 0 0,2 0 0,8 0 0,1 0 0,1 0 0,-2 0 0,0 0 0,-1 0 0,-2 0 0,-1 0 0,-2 0-1088,-6 0 0,-3 0 1,2 0 1087,0 0 0,2 0 0,1 0 0,14 0 0,1 0 0,-1 0 0,-11 0 0,-1 0 0,-2 0 0,19 0 0,0 0 0,-1 0 0,0 0 0,-2 0 0,0 0 0,-1 0 0,1 0 0,2 0 0,0 0 0,0 0 0,2 0-655,-17 1 1,2-1 0,5-1 654,-15-2 0,1-1 0,17 3 0,-4 1 0,2-1 0,3-2 0,2 0 0,-1 1 0,0 2 0,1 0 0,-1 0 0,0 0 0,0 0 0,0 0 0,0 0 0,0 0 0,1 0 0,3 0 0,0 0 0,1 0 0,3 0 0,1 0 0,1 0-228,-29 0 1,1 0 227,-2 1 0,1-2 0,5-2 0,-1-1 0,-4 3 0,0 1 0,10-4 0,2 1 435,-1 2 1,2 2-436,9-1 0,1 0 0,1-3 0,0-1 1035,9 4 1,1-1-1036,1-2 0,0 0 0,4 3 0,1 0 0,-1-3 0,0 0 1098,4-1 0,1 1-1098,-31-5 0,23 2 0,3 0 0,3 4 0,2-3 0,-3-1 0,-31-2 0,20-3 0,12 4 0,3 1 2225,10 1-2225,-42-6 1768,31 9-1768,-18-8 1159,7 4-1159,7-4 321,-5-1-321,5 0 0,0 0 0,1 1 0,7 4 0,0-3 0,0 3 0,6-4 0,-4 5 0,3-4 0,-5 3 0,6-4 0,-11-5 0,10 4 0,-12-9 0,0 8 0,12-7 0,-10 3 0,10 1 0,-5-4 0,6 4 0,2-1 0,5-2 0,6 4 0,-6-10 0,10 6 0,-6-11 0,8 11 0,-2-9 0,5-1 0,1 0 0,-2-15 0,4 10 0,-5-17 0,6 5 0,2-13 0,-2 6 0,7-6 0,-3 7 0,10 6 0,0 2 0,1 5 0,3 0 0,-3 1 0,4-1 0,0 5 0,0-3 0,0 9 0,0-10 0,4 5 0,5-6 0,11-1 0,0 1 0,9-2 0,-3-4 0,4-3 0,1-3 0,-1-1 0,0 5 0,1-4 0,-1 8 0,0 2 0,0 1 0,-2 10 0,0 0 0,-5 7 0,1 5 0,-7 1 0,4-1 0,-6 5 0,1-3 0,-4 6 0,3-2 0,-7 4 0,3-1 0,-4 4 0,0 1 0,0 3 0,0 0 0,-3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5:59:10.4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24575,'33'0'0,"30"0"0,33 0-2026,-24 0 0,5 0 2026,5 0 0,4 0-833,-13 0 1,3 0-1,1 0 833,3 0 0,1 0 0,1 0-596,11 0 1,1 0 0,1 0 595,0 0 0,-1 0 0,2 0 0,5 0 0,1 0 0,-6 0 0,-24 0 0,-4 0 0,2 0-400,14 0 1,2 0 0,-6 0 399,-4 0 0,-4 0 0,6 0 0,-1 0 400,-6 0 0,-4 0-400,20 0 2283,-1 0-2283,-13 0 3690,-33 0-3690,-12 0 1940,-8 0-1940,-12 0 199,-4 0 0,-1 0 1,-6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5:59:11.3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24575,'8'0'0,"45"0"0,35 0 0,-10 0 0,6 0-2565,-1 0 1,3 0 2564,-14 0 0,2 0 0,2 0-691,-1 0 0,1 0 0,1 0 691,5 0 0,0 0 0,-3 0 0,17 0 0,-2 0 152,-24 0 0,0 0 0,-9 0-152,27 0-296,-17 0 0,-1 0 296,11 0 2037,5 0-2037,-13 0 3009,-38 0-3009,-8 0 1409,-22 0-1409,-19 0 0,7 0 0,-10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5:59:12.2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21 24575,'63'0'0,"21"0"0,-17 0 0,6 0-2425,19 0 0,3 0 2425,0 0 0,3 0 0,-20 0 0,1 0 0,1 0 0,-3 0 0,-1 0 0,-2 0 0,20 0 0,-2 0 0,-24 0 0,0 0 0,-1 0 0,19 0 0,-4 0 90,-17 0 0,0 0-90,14 0 0,-5 0 894,-2 0-894,19 0 0,-36 0 0,-11 0 2417,-27 0-2417,-16 0 290,-24-9 1,6 7-1,-6-7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20:41.7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24575,'33'0'0,"40"0"0,8 0 0,14 0-2116,-22 0 1,4 0-1,13 0 2116,-17 0 0,10 0 0,6 0 0,5 0 0,0 0 0,-3 0 0,-5 0-956,14 0 0,-5 0 0,-1 0 0,2 0 0,3 0 956,-16 0 0,1 0 0,3 0 0,0 0 0,1 0 0,1 0 0,0 0-250,6 0 1,2 0 0,2 0 0,-1 0 0,-1 0 0,-2 0 0,-4 0 249,11 0 0,-5 0 0,-3 0 0,4 0 0,7 0-316,-16 0 1,5 0 0,3 0 0,3 0 0,0 0 0,0 0 0,-1 0 0,-4 0 315,2 0 0,-1 0 0,-1 0 0,-1 0 0,-1 0 0,1 0 0,-1 0-142,-2 0 0,0 0 1,0 0-1,0 0 0,-2 0 1,-2 0-1,-1 0 142,17 0 0,-3 0 0,-2 0 0,-2 0 0,-3 0 142,6 0 1,-4 0 0,-2 0 0,-2 0-143,-9 0 0,-2 0 0,-2 0 0,-2 0 431,13 0 1,-3 0-1,-1 0-431,-4 0 0,-1 0 0,-1 0 732,-1 2 0,0 0 0,-11 1-732,27 4 1884,-27 0 0,-3 0-1884,6 0 3726,-18 2-3726,-25-5 2672,-11 1-2672,-5-2 424,-13-3 1,4 0 0,-8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20:43.8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24575,'43'0'0,"9"0"0,46 0 0,-26 0-1999,14 0 0,6 0 1999,-25 0 0,2 0 0,0 0 0,5 0 0,-5 0-50,1 0 0,-3 0 50,8 0 0,-6 0 788,0 0-788,-14 0 0,1 0 0,8 0 0,6 0 0,-13 0 1969,-29 0-1969,-6 0 0,-15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20:45.2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0 114 24575,'12'-4'0,"27"1"0,-1 3 0,19 0 0,9 0-1771,-8 0 0,4 0 1771,33 0 0,7 0-891,-32 0 1,1 0 0,1 0 890,3 0 0,0 0 0,2 0 0,5 0 0,3 0 0,0 0 0,5 0 0,2 0 0,-5 0 0,11 0 0,0 0-282,-14 0 1,3 0 0,-7 0 281,-1 0 0,-4 0-631,-1 0 1,2 0 630,26 0 0,-9 0 904,-27 0-904,8 0 0,-1 0 0,-18 0 2517,11 0-2517,-9 0 2546,-6 0-2546,0 0 1881,0 0-1881,0 0 470,-1 0-470,-5 0 0,-1 0 0,-6 0 0,-1 0 0,1-8 0,-1 6 0,1-11 0,12 2 0,-9 5 0,15-9 0,-11 10 0,6-6 0,-6 1 0,-2 5 0,-10-3 0,-7 7 0,-6-3 0,-8 4 0,-1 0 0,-4 0 0,1 0 0,-5-3 0,1 2 0,-4-2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6:45.9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0 619 24575,'6'-4'0,"12"1"0,9 3 0,23 0 0,3 0 0,19 0 0,3-11 0,15 3-616,-36-4 0,2 0 616,4 5 0,2-1 0,13-8 0,1-2 0,-5 3 0,0 0-793,4-3 1,1-1 792,-2-2 0,2 1 0,5 4 0,1 0 0,0-5 0,2-1-962,8 6 1,0 0 961,-10-3 0,1 1 0,15 2 0,0 1 0,-9 2 0,1 2 0,9-1 0,0 1 0,0 2 0,0 2-711,-33 2 0,2-1 0,-1 1 711,-1-3 0,1 0 0,0 1 0,3 1 0,0 0 0,-1 0-358,21-5 1,-1-1 357,9 4 0,0 1 0,-10 2 0,0 1 0,5-3 0,1 0 0,0 6 0,-1 1 0,1-7 0,-1 0 0,-5 5 0,-1 2 0,1-4 0,-2 1 0,-5 3 0,0 0 0,5 0 0,0 0 0,-3 0 0,-1 0 0,9 0 0,0 0 0,-2 0 0,-2 0 0,1 0 0,-1 0 0,0 0 0,0 0 0,-1 0 0,1 0 0,0 0 0,2 0 0,4 0 0,0 0 0,-5 0 0,0 0 0,5 0 0,-2 0 0,-13 0 0,-1 0-28,9 0 0,-1 0 28,-13 0 0,-1 0 0,9 0 0,0 0 0,-3 0 0,-1 0 0,5 0 0,1 0 0,-1 0 0,1 0 0,-1 0 0,0 0 0,-5 0 0,0 0 0,4 0 0,1 0 0,0 0 0,1 0 0,0 0 0,1 0-54,15 0 0,0 0 54,-9 0 0,1 0 0,9 0 0,0 0 0,-5-3 0,-1-1 0,-2 3 0,4 0 0,-13-1 0,5-1 0,-6 1 0,5 2 0,0 0 0,-3 1 0,6-1 0,-7-1 0,-1-2 0,-2-1 0,18 3 0,3 1 0,-7-4 0,0 1 0,0 2 0,0 2 0,1-1 0,-1 0 0,0 0 0,1 0 0,5 0 0,0 0 0,-9 0 0,-1 0 0,3-1 0,0 2 0,-5 2 0,-1 1 0,2-4 0,1 1 0,-2 3 0,2-1 0,3-2 0,0-2 0,-4 1 0,0 0 0,0 3 0,0 1 0,-1-3 0,0-1 0,0 4 0,0-1 0,-5-3 0,1 0 0,3 3 0,1 1 0,0-4 0,0 1 0,-4 6 0,-1-1 0,5-5 0,0 0 295,-5 5 1,-1 1-296,0-3 0,0 0 0,6 3 0,0 1 0,1 3 0,0 1 0,0-4 0,0 0 0,0 6 0,-2 1 0,-9-4 0,-1 0 0,-1 4 0,0-1 338,-5-3 1,0 0-339,0-1 0,0 0 0,-4-3 0,-1 0 0,-1 0 0,0-1 0,-4-2 0,-1 0 0,1-1 0,-1-1 447,2-1 1,-3-2-448,38 1 0,-31 0 0,1 0 0,-16 0 0,0 0 0,18 0 0,2 0 514,-5 0 1,-1 0-515,-4 1 0,1-2 0,8-1 0,0-2 0,-3 0 0,-1 0 0,1 0 0,-1 0 0,0 1 0,-1 0 0,-4 3 0,-1 0 0,1 0 0,0 0 0,-1 0 0,1 0 582,-4 0 1,-1 0-583,-1 0 0,0 0 0,1 0 0,-1 0 0,-3 0 0,0 0 0,4 0 0,-2 0 1123,26 0-1123,15 0 0,-24 0 0,20 0 0,-15 0 523,-9 0-523,-14 0 1095,-14 0-1095,-7 0 596,-10 0-596,-4 0 58,-6 0-58,-4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6:48.3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8127 0 24575,'19'0'0,"6"0"0,14 0 0,12 0 0,16 0 0,24 0 0,-5 0-427,-33 0 0,1 0 427,38 0 0,8 0 0,0 0 0,-46 0 0,0 0 0,40 0 0,-36 0 0,-1 0 0,29 0 0,-29 0 0,1 0 0,36 0 0,-40 0 0,1 0 0,-1 0 0,0 0 0,-3 0 0,0 0 0,8 0 0,0 0 0,-4 0 0,0 0 0,1 0 0,-2 0 0,40 0 0,1 0 0,-44 0 0,0 0 0,1 0 0,0 0 0,3 0 0,-1 0 0,36 0 0,0 0 0,2 0 0,0 0 0,-16 0 0,11 0 26,-25 0-26,27 0 0,-22 5 0,6 1 0,-14 9 0,5 2 638,-11-1-638,11 5 190,-12-5-190,6 5 0,-7-1 0,-1-4 0,1 3 0,-6-4 0,5 6 0,-11-7 0,4 5 0,-5-5 0,0 5 0,1 5 0,-1-4 0,2 9 0,-1-3 0,2 4 0,-6 0 0,5 5 0,-5 0 0,6 1 0,-1 3 0,-4-2 0,4 3 0,-8 1 0,2 0 0,-9-7 0,-1 3 0,-7-9 0,-2 8 0,-2-4 0,-8 6 0,-1 0 0,-4 19 0,0-9 0,0 24 0,0-26 0,-15 17 0,-2-17 0,-15 12 0,2-7 0,-5-5 0,-9 12 0,-5-12 0,4 2 0,-22 3 0,32-19 0,-46 26 0,41-25 0,-4-3 0,-3 1 0,-14 16 0,18-19 0,0 1 0,-28 23 0,-7 2-637,-2-4 637,0 4 0,11-18 0,1 8 0,1-14 0,-18 17 0,1-16 0,1 4 0,3-12 0,-3-5 0,-9 5 0,42-13 0,0-1 0,0 3 0,0 1 0,0 0 0,0-1 0,-4-2 0,-1 0 0,4 2 0,0-1 0,-3 0 0,-1-2 0,2 1 0,-2 0 0,1-1 0,-2 0 0,-7-2 0,-2 0-582,-1 0 0,1-1 582,-1 1 0,1 0 0,0 0 0,1 0 0,0-1 0,0 1 0,3 0 0,0-1 0,-6 2 0,-4-2 0,-23-2 0,1 0-960,25 2 1,-1 0 959,0-5 0,-5-1 0,4 0 0,-5 3 0,2-1 0,-25-1 0,-3-2 0,8 1 0,-3 0-887,5 0 1,-6 0 0,8 0 886,1 0 0,-1 0 0,-2 0 0,-8 0 0,8 0 0,2 0 0,4 0 0,16 0 0,-2 0 0,-2 0 0,-18 0 0,-3 0 0,1 0-721,12 0 0,2 0 0,-3 0 721,-18 0 0,-2 0 0,6 0 0,-5 0 0,3 0-333,23 0 0,-2 0 0,4 0 333,-14 0 0,-1 0 0,12 0 0,-5 0 0,2 0 0,2 0 0,2 0 0,-1 0 0,0 0 0,0 0 0,0 0 0,0 1 0,1-1 0,1-1 0,-26-1 0,1-2 0,0 0 0,0-1 7,12-2 0,0-1-7,0 0 0,1 1 0,4-1 0,1 1 0,5 3 0,0 0 0,-5-3 0,1 0 600,13 6 0,1 1-600,-9-4 0,2 1 0,11 3 0,2 0 0,-4 0 0,-1 0 0,1 0 0,0 0 0,-6 0 0,-1 0 0,-5 0 0,-1 0 0,-5 0 0,1 0 0,4 0 0,1 0 0,-5 3 0,1 1 0,9-1 0,0 2 0,-4 1 0,-1 2 0,1-1 0,0 0 0,4 0 0,-1 0 0,-8 1 0,0-1 0,8-3 0,1 0 0,-10 0 0,2-2 0,11-1 0,2-2 0,-8 1 0,0 0 0,13 0 0,0 0 0,-4 0 0,2 0 2392,-33 0-2392,43 0 0,1 0 0,-24 0 0,-7 0 2317,18 0-2317,7 0 1908,13 0-1908,7 0 1334,11 0-1334,11 0 376,5 0-376,3 0 0,7 0 0,5 0 0,12 0 0,16 0 0,-15 0 0,6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44726"/>
            <a:ext cx="77724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7204076"/>
            <a:ext cx="6858000" cy="331152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0DF3-EB1B-A24A-98F7-270D9BF37B37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310F6-5D4D-1B48-A0C3-2D7ADD8DB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80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0DF3-EB1B-A24A-98F7-270D9BF37B37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310F6-5D4D-1B48-A0C3-2D7ADD8DB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41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30250"/>
            <a:ext cx="1971675" cy="1162367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730250"/>
            <a:ext cx="5800725" cy="1162367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0DF3-EB1B-A24A-98F7-270D9BF37B37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310F6-5D4D-1B48-A0C3-2D7ADD8DB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7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0DF3-EB1B-A24A-98F7-270D9BF37B37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310F6-5D4D-1B48-A0C3-2D7ADD8DB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29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419479"/>
            <a:ext cx="7886700" cy="57054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9178929"/>
            <a:ext cx="7886700" cy="300037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0DF3-EB1B-A24A-98F7-270D9BF37B37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310F6-5D4D-1B48-A0C3-2D7ADD8DB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92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3651250"/>
            <a:ext cx="3886200" cy="8702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3651250"/>
            <a:ext cx="3886200" cy="8702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0DF3-EB1B-A24A-98F7-270D9BF37B37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310F6-5D4D-1B48-A0C3-2D7ADD8DB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35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730253"/>
            <a:ext cx="7886700" cy="26511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3362326"/>
            <a:ext cx="3868340" cy="16478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5010150"/>
            <a:ext cx="3868340" cy="7369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3362326"/>
            <a:ext cx="3887391" cy="16478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5010150"/>
            <a:ext cx="3887391" cy="7369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0DF3-EB1B-A24A-98F7-270D9BF37B37}" type="datetimeFigureOut">
              <a:rPr lang="en-US" smtClean="0"/>
              <a:t>2/11/22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310F6-5D4D-1B48-A0C3-2D7ADD8DB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93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0DF3-EB1B-A24A-98F7-270D9BF37B37}" type="datetimeFigureOut">
              <a:rPr lang="en-US" smtClean="0"/>
              <a:t>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310F6-5D4D-1B48-A0C3-2D7ADD8DB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09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0DF3-EB1B-A24A-98F7-270D9BF37B37}" type="datetimeFigureOut">
              <a:rPr lang="en-US" smtClean="0"/>
              <a:t>2/11/22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310F6-5D4D-1B48-A0C3-2D7ADD8DB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20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14400"/>
            <a:ext cx="2949178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974853"/>
            <a:ext cx="462915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114800"/>
            <a:ext cx="2949178" cy="76231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0DF3-EB1B-A24A-98F7-270D9BF37B37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310F6-5D4D-1B48-A0C3-2D7ADD8DB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13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14400"/>
            <a:ext cx="2949178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974853"/>
            <a:ext cx="4629150" cy="97472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114800"/>
            <a:ext cx="2949178" cy="76231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0DF3-EB1B-A24A-98F7-270D9BF37B37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310F6-5D4D-1B48-A0C3-2D7ADD8DB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05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30253"/>
            <a:ext cx="78867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3651250"/>
            <a:ext cx="78867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12712703"/>
            <a:ext cx="2057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D0DF3-EB1B-A24A-98F7-270D9BF37B37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12712703"/>
            <a:ext cx="2057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310F6-5D4D-1B48-A0C3-2D7ADD8DB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86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6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9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6B815-EAEC-D84F-952F-CC327A06B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15" y="197827"/>
            <a:ext cx="8188569" cy="1260129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729456-B540-B74A-9041-F9ACF6A03CE4}"/>
              </a:ext>
            </a:extLst>
          </p:cNvPr>
          <p:cNvGrpSpPr/>
          <p:nvPr/>
        </p:nvGrpSpPr>
        <p:grpSpPr>
          <a:xfrm>
            <a:off x="2595866" y="11109303"/>
            <a:ext cx="4438800" cy="19440"/>
            <a:chOff x="2595866" y="11109303"/>
            <a:chExt cx="4438800" cy="1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1B8A670-A4DC-7349-A0BA-055C6D1B44F3}"/>
                    </a:ext>
                  </a:extLst>
                </p14:cNvPr>
                <p14:cNvContentPartPr/>
                <p14:nvPr/>
              </p14:nvContentPartPr>
              <p14:xfrm>
                <a:off x="2595866" y="11109303"/>
                <a:ext cx="517320" cy="5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1B8A670-A4DC-7349-A0BA-055C6D1B44F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86866" y="11100663"/>
                  <a:ext cx="5349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6F8BA54-916B-6945-A888-22FA3FC5DC34}"/>
                    </a:ext>
                  </a:extLst>
                </p14:cNvPr>
                <p14:cNvContentPartPr/>
                <p14:nvPr/>
              </p14:nvContentPartPr>
              <p14:xfrm>
                <a:off x="3548426" y="11128383"/>
                <a:ext cx="111384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6F8BA54-916B-6945-A888-22FA3FC5DC3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39426" y="11119383"/>
                  <a:ext cx="1131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ABC5796-2325-C340-ACE7-A266CCAD3E00}"/>
                    </a:ext>
                  </a:extLst>
                </p14:cNvPr>
                <p14:cNvContentPartPr/>
                <p14:nvPr/>
              </p14:nvContentPartPr>
              <p14:xfrm>
                <a:off x="5046746" y="11117583"/>
                <a:ext cx="756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ABC5796-2325-C340-ACE7-A266CCAD3E0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37746" y="11108943"/>
                  <a:ext cx="774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E5082D0-389D-0E48-B51D-CDE75335C82D}"/>
                    </a:ext>
                  </a:extLst>
                </p14:cNvPr>
                <p14:cNvContentPartPr/>
                <p14:nvPr/>
              </p14:nvContentPartPr>
              <p14:xfrm>
                <a:off x="6223946" y="11117583"/>
                <a:ext cx="810720" cy="7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E5082D0-389D-0E48-B51D-CDE75335C82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14946" y="11108943"/>
                  <a:ext cx="828360" cy="2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09919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AF469D-F873-E848-8B80-5685FFA7A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421"/>
            <a:ext cx="9006089" cy="1265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2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DD58E8-3162-7943-8C41-E6EEC2998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17503" cy="1318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9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7B973E-41A7-9C4D-9B33-2490802B8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9" y="0"/>
            <a:ext cx="8855242" cy="133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90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C8EC81-F46E-BA4F-93A4-629966DF5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44" y="0"/>
            <a:ext cx="8728911" cy="1312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27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5A6337-BCE7-C043-9A1A-87DFE1768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8" y="262890"/>
            <a:ext cx="8571262" cy="131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14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C8E62-4884-3D47-A301-E8B30E8ED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" y="144378"/>
            <a:ext cx="8951495" cy="1342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9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41D55D-D25E-BB43-9161-7F6301D9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3" y="216567"/>
            <a:ext cx="9043787" cy="1343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2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62FB70-2D11-EC48-86B6-E181C4A09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3" y="181253"/>
            <a:ext cx="8783053" cy="1335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12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5A0C25-AA74-8C44-B6AD-56C08CFCE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4" y="321288"/>
            <a:ext cx="8426864" cy="1262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52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94A86A-CF2F-A34C-B301-0AFD2B10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9" y="0"/>
            <a:ext cx="8771021" cy="1323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08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3CAB34-41C7-224B-A291-45C56AAA6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1" y="0"/>
            <a:ext cx="8723958" cy="13716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4B33A87-DE10-6F47-A82D-AA4F67F61C0B}"/>
                  </a:ext>
                </a:extLst>
              </p14:cNvPr>
              <p14:cNvContentPartPr/>
              <p14:nvPr/>
            </p14:nvContentPartPr>
            <p14:xfrm>
              <a:off x="2118146" y="10689637"/>
              <a:ext cx="2794320" cy="20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4B33A87-DE10-6F47-A82D-AA4F67F61C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9146" y="10680997"/>
                <a:ext cx="28119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3D868B-19F0-234A-9031-B2BF2D4F9730}"/>
                  </a:ext>
                </a:extLst>
              </p14:cNvPr>
              <p14:cNvContentPartPr/>
              <p14:nvPr/>
            </p14:nvContentPartPr>
            <p14:xfrm>
              <a:off x="7326986" y="10698637"/>
              <a:ext cx="54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3D868B-19F0-234A-9031-B2BF2D4F97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18346" y="10689637"/>
                <a:ext cx="55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52A585-499B-3645-9E6B-1F35393E1EC2}"/>
                  </a:ext>
                </a:extLst>
              </p14:cNvPr>
              <p14:cNvContentPartPr/>
              <p14:nvPr/>
            </p14:nvContentPartPr>
            <p14:xfrm>
              <a:off x="7200266" y="10835437"/>
              <a:ext cx="1372680" cy="41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52A585-499B-3645-9E6B-1F35393E1E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91266" y="10826797"/>
                <a:ext cx="139032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6708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1795C2-25A7-8945-A8FC-8DE4C3FB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64" y="0"/>
            <a:ext cx="650847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56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731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732C-D145-2A40-946A-876431CB7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B9298-B05C-BB4B-864A-79A92D0B6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61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3C4583-AF31-3B43-AE2D-3C402A3E8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2" y="264695"/>
            <a:ext cx="8706080" cy="1297850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5EB8AB2-13F4-8E4C-9AE7-60E45BAE5988}"/>
              </a:ext>
            </a:extLst>
          </p:cNvPr>
          <p:cNvGrpSpPr/>
          <p:nvPr/>
        </p:nvGrpSpPr>
        <p:grpSpPr>
          <a:xfrm>
            <a:off x="348026" y="3756772"/>
            <a:ext cx="8672760" cy="1055160"/>
            <a:chOff x="348026" y="3756772"/>
            <a:chExt cx="8672760" cy="10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5AD0CEF-5C0B-C440-8C0D-F138AC691C5C}"/>
                    </a:ext>
                  </a:extLst>
                </p14:cNvPr>
                <p14:cNvContentPartPr/>
                <p14:nvPr/>
              </p14:nvContentPartPr>
              <p14:xfrm>
                <a:off x="418946" y="3756772"/>
                <a:ext cx="6954840" cy="222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5AD0CEF-5C0B-C440-8C0D-F138AC691C5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9946" y="3747772"/>
                  <a:ext cx="69724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508F19A-32EE-794A-A723-553F9D931761}"/>
                    </a:ext>
                  </a:extLst>
                </p14:cNvPr>
                <p14:cNvContentPartPr/>
                <p14:nvPr/>
              </p14:nvContentPartPr>
              <p14:xfrm>
                <a:off x="4382546" y="3822652"/>
                <a:ext cx="4638240" cy="989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508F19A-32EE-794A-A723-553F9D9317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73546" y="3813652"/>
                  <a:ext cx="4655880" cy="10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0DA1BC-4FDD-C14C-9E97-861BE061D545}"/>
                    </a:ext>
                  </a:extLst>
                </p14:cNvPr>
                <p14:cNvContentPartPr/>
                <p14:nvPr/>
              </p14:nvContentPartPr>
              <p14:xfrm>
                <a:off x="348026" y="4021012"/>
                <a:ext cx="4067640" cy="789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0DA1BC-4FDD-C14C-9E97-861BE061D54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9386" y="4012012"/>
                  <a:ext cx="4085280" cy="807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45491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036D2E-F315-0D45-BEC3-80CF60896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9270" cy="1309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87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13F5EA-7A6C-2241-8316-E488BCBCE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042290" cy="1299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15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3F2493-75A2-6242-9B52-2BFC75663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8344" cy="1309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50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BCE560-21A4-C445-BF7A-45FF9D9B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25" y="23172"/>
            <a:ext cx="9160125" cy="131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71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518034-C755-3E4A-8E28-6AA63140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3291" cy="1292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37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C9D1F2-D241-7B4F-81DF-355858886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436" y="326857"/>
            <a:ext cx="9220436" cy="130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58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15782</TotalTime>
  <Words>0</Words>
  <Application>Microsoft Macintosh PowerPoint</Application>
  <PresentationFormat>Custom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Anita Xiong</dc:creator>
  <cp:lastModifiedBy>Anita Xiong</cp:lastModifiedBy>
  <cp:revision>2</cp:revision>
  <dcterms:created xsi:type="dcterms:W3CDTF">2022-01-17T16:56:02Z</dcterms:created>
  <dcterms:modified xsi:type="dcterms:W3CDTF">2022-02-11T13:28:33Z</dcterms:modified>
</cp:coreProperties>
</file>